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363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691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961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68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789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80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8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158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265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98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629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526A5-75EC-4B47-A242-478AC355808E}" type="datetimeFigureOut">
              <a:rPr lang="nb-NO" smtClean="0"/>
              <a:t>16.08.2017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785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 smtClean="0"/>
              <a:t>Lag flytskjema</a:t>
            </a:r>
            <a:endParaRPr lang="nb-NO" sz="3200" b="1" dirty="0"/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Oppgave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et flytskjema her i denne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som viser hva som skjer når du sender en e-post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medelev.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Ekstraoppgave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 også med at medelev svarer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6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217764"/>
              </p:ext>
            </p:extLst>
          </p:nvPr>
        </p:nvGraphicFramePr>
        <p:xfrm>
          <a:off x="480757" y="476672"/>
          <a:ext cx="8064895" cy="5853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ysClr val="windowText" lastClr="000000"/>
                          </a:solidFill>
                        </a:rPr>
                        <a:t>Bilder</a:t>
                      </a:r>
                      <a:r>
                        <a:rPr lang="nb-NO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b-NO" dirty="0" smtClean="0"/>
                        <a:t>mobil, PC, nettbrett osv.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sende</a:t>
                      </a:r>
                      <a:r>
                        <a:rPr lang="nb-NO" baseline="0" dirty="0" smtClean="0"/>
                        <a:t> og motta informasjon til og fra internett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b-NO" dirty="0" smtClean="0"/>
                        <a:t>kabel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frakte informasjon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b-NO" dirty="0" smtClean="0"/>
                        <a:t>trådløst 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hjemmeruter</a:t>
                      </a:r>
                      <a:r>
                        <a:rPr lang="nb-NO" dirty="0" smtClean="0"/>
                        <a:t>  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 smtClean="0"/>
                        <a:t>være port til internett</a:t>
                      </a:r>
                    </a:p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smtClean="0"/>
                        <a:t>nettverksruter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raskeste vei videre i internett</a:t>
                      </a:r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smtClean="0"/>
                        <a:t>epostserver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fra seg </a:t>
                      </a:r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eposter</a:t>
                      </a:r>
                      <a:endParaRPr lang="nb-NO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733256"/>
            <a:ext cx="1105490" cy="714464"/>
          </a:xfrm>
          <a:prstGeom prst="rect">
            <a:avLst/>
          </a:prstGeom>
        </p:spPr>
      </p:pic>
    </p:spTree>
    <p:extLst/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nb-NO" sz="3200" dirty="0" smtClean="0"/>
              <a:t>Eksempel på flytskjema </a:t>
            </a:r>
            <a:r>
              <a:rPr lang="nb-NO" sz="3200" dirty="0"/>
              <a:t>for å hente en nettside</a:t>
            </a:r>
            <a:endParaRPr lang="nb-NO" sz="32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pc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 smtClean="0"/>
              <a:t>hjemmeruter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server</a:t>
            </a:r>
            <a:endParaRPr lang="nb-NO" dirty="0"/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757380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nettverksrutere</a:t>
            </a:r>
            <a:endParaRPr lang="nb-NO" dirty="0"/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skriver nettadressen i nettleseren på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6588224" y="3409836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sender informasjonen i kabel til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229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mottar forespørsel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bruker</a:t>
            </a:r>
            <a:endParaRPr lang="nb-NO" dirty="0"/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sender forespørselen trådløst </a:t>
            </a:r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med </a:t>
            </a:r>
            <a:r>
              <a:rPr lang="nb-NO" sz="1400" dirty="0" err="1" smtClean="0">
                <a:solidFill>
                  <a:schemeClr val="accent1">
                    <a:lumMod val="75000"/>
                  </a:schemeClr>
                </a:solidFill>
              </a:rPr>
              <a:t>wifi</a:t>
            </a:r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 til en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4942046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b-NO" sz="1400" dirty="0">
                <a:solidFill>
                  <a:srgbClr val="00B050"/>
                </a:solidFill>
              </a:rPr>
              <a:t>kabel </a:t>
            </a:r>
            <a:r>
              <a:rPr lang="nb-NO" sz="1400" dirty="0" smtClean="0">
                <a:solidFill>
                  <a:srgbClr val="00B050"/>
                </a:solidFill>
              </a:rPr>
              <a:t>til</a:t>
            </a:r>
            <a:endParaRPr lang="nb-NO" sz="1400" dirty="0">
              <a:solidFill>
                <a:srgbClr val="00B050"/>
              </a:solidFill>
            </a:endParaRP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99992" y="2329716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m</a:t>
            </a:r>
            <a:r>
              <a:rPr lang="nb-NO" sz="1400" dirty="0" smtClean="0">
                <a:solidFill>
                  <a:srgbClr val="00B050"/>
                </a:solidFill>
              </a:rPr>
              <a:t>ottar informasjon trådløst med </a:t>
            </a:r>
            <a:r>
              <a:rPr lang="nb-NO" sz="1400" dirty="0" err="1" smtClean="0">
                <a:solidFill>
                  <a:srgbClr val="00B050"/>
                </a:solidFill>
              </a:rPr>
              <a:t>wifi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viser informasjon som en nettside til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69" name="TekstSylinder 68"/>
          <p:cNvSpPr txBox="1"/>
          <p:nvPr/>
        </p:nvSpPr>
        <p:spPr>
          <a:xfrm>
            <a:off x="3468594" y="5060104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finner </a:t>
            </a:r>
            <a:r>
              <a:rPr lang="nb-NO" sz="1400" dirty="0">
                <a:solidFill>
                  <a:srgbClr val="00B050"/>
                </a:solidFill>
              </a:rPr>
              <a:t>fram informasjonen</a:t>
            </a:r>
            <a:endParaRPr lang="nb-NO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6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140</Words>
  <Application>Microsoft Office PowerPoint</Application>
  <PresentationFormat>Skjermfremvisning (4:3)</PresentationFormat>
  <Paragraphs>37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PowerPoint-presentasjon</vt:lpstr>
      <vt:lpstr>PowerPoint-presentasjon</vt:lpstr>
      <vt:lpstr>Eksempel på flytskjema for å hente en nettside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7</cp:revision>
  <dcterms:created xsi:type="dcterms:W3CDTF">2017-02-26T16:44:45Z</dcterms:created>
  <dcterms:modified xsi:type="dcterms:W3CDTF">2017-08-16T12:56:25Z</dcterms:modified>
</cp:coreProperties>
</file>